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257" r:id="rId4"/>
    <p:sldId id="315" r:id="rId5"/>
    <p:sldId id="313" r:id="rId6"/>
    <p:sldId id="307" r:id="rId7"/>
    <p:sldId id="308" r:id="rId8"/>
    <p:sldId id="263" r:id="rId9"/>
    <p:sldId id="276" r:id="rId10"/>
    <p:sldId id="325" r:id="rId11"/>
    <p:sldId id="326" r:id="rId12"/>
    <p:sldId id="330" r:id="rId13"/>
    <p:sldId id="328" r:id="rId14"/>
    <p:sldId id="327" r:id="rId15"/>
    <p:sldId id="31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ogo-otvetov.ru/psihologiya/chto-takoe-socializaciya-lichnosti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0687265">
            <a:off x="461777" y="706912"/>
            <a:ext cx="8009846" cy="2637659"/>
          </a:xfrm>
        </p:spPr>
        <p:txBody>
          <a:bodyPr>
            <a:normAutofit fontScale="90000"/>
          </a:bodyPr>
          <a:lstStyle/>
          <a:p>
            <a:r>
              <a:rPr lang="ru-RU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форма познавательной игры.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тский сад\Desktop\квест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3"/>
            <a:ext cx="3357586" cy="3424738"/>
          </a:xfrm>
          <a:prstGeom prst="rect">
            <a:avLst/>
          </a:prstGeom>
          <a:noFill/>
        </p:spPr>
      </p:pic>
      <p:pic>
        <p:nvPicPr>
          <p:cNvPr id="2" name="Picture 2" descr="C:\Users\Детский сад\Desktop\imgpreview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22235"/>
            <a:ext cx="4073730" cy="270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"/>
            <a:ext cx="7072362" cy="128585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«Строим»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01056" cy="5429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Что необходимо: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</a:rPr>
              <a:t>Определить цель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Цель </a:t>
            </a:r>
            <a:r>
              <a:rPr lang="ru-RU" sz="2800" dirty="0" err="1" smtClean="0">
                <a:solidFill>
                  <a:schemeClr val="tx1"/>
                </a:solidFill>
              </a:rPr>
              <a:t>квеста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(определяет </a:t>
            </a:r>
            <a:r>
              <a:rPr lang="ru-RU" sz="2800" dirty="0" smtClean="0">
                <a:solidFill>
                  <a:schemeClr val="tx1"/>
                </a:solidFill>
              </a:rPr>
              <a:t>образовательные задачи)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Определяем задачи</a:t>
            </a:r>
          </a:p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-образовательные</a:t>
            </a:r>
          </a:p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-развивающие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-воспитательные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7758138" cy="5411807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«Нарисовать» сюжетную линию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dirty="0" smtClean="0"/>
              <a:t>Сюжет и форма </a:t>
            </a:r>
            <a:r>
              <a:rPr lang="ru-RU" dirty="0" err="1" smtClean="0"/>
              <a:t>квеста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FF0000"/>
                </a:solidFill>
              </a:rPr>
              <a:t>направляют</a:t>
            </a:r>
            <a:r>
              <a:rPr lang="ru-RU" dirty="0" smtClean="0"/>
              <a:t> образовательные задачи)</a:t>
            </a:r>
            <a:endParaRPr lang="en-US" b="1" dirty="0" smtClean="0"/>
          </a:p>
          <a:p>
            <a:pPr>
              <a:defRPr/>
            </a:pPr>
            <a:endParaRPr lang="ru-RU" b="1" dirty="0" smtClean="0"/>
          </a:p>
        </p:txBody>
      </p:sp>
      <p:pic>
        <p:nvPicPr>
          <p:cNvPr id="6" name="Picture 2" descr="http://imc-peterhof.spb.ru/images/DmitrievaEV/s-4.png"/>
          <p:cNvPicPr>
            <a:picLocks noChangeAspect="1" noChangeArrowheads="1"/>
          </p:cNvPicPr>
          <p:nvPr/>
        </p:nvPicPr>
        <p:blipFill>
          <a:blip r:embed="rId2"/>
          <a:srcRect b="6073"/>
          <a:stretch>
            <a:fillRect/>
          </a:stretch>
        </p:blipFill>
        <p:spPr bwMode="auto">
          <a:xfrm>
            <a:off x="1500166" y="2591943"/>
            <a:ext cx="5929354" cy="3766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ru-RU" b="1" dirty="0" smtClean="0">
                <a:solidFill>
                  <a:srgbClr val="C00000"/>
                </a:solidFill>
              </a:rPr>
              <a:t>Использовать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различные средства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n-US" dirty="0" smtClean="0"/>
              <a:t>  </a:t>
            </a:r>
            <a:r>
              <a:rPr lang="ru-RU" dirty="0" smtClean="0"/>
              <a:t>Средства </a:t>
            </a:r>
            <a:r>
              <a:rPr lang="ru-RU" dirty="0" err="1" smtClean="0"/>
              <a:t>квеста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(решают </a:t>
            </a:r>
            <a:r>
              <a:rPr lang="ru-RU" dirty="0" smtClean="0"/>
              <a:t>образовательные задачи в определенной среде)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 descr="C:\Users\Детский сад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143380"/>
            <a:ext cx="3893845" cy="213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Варианты заданий для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14488"/>
            <a:ext cx="6357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Пересказ.</a:t>
            </a:r>
          </a:p>
          <a:p>
            <a:r>
              <a:rPr lang="ru-RU" sz="2400" dirty="0" smtClean="0"/>
              <a:t>2. Дидактические игры</a:t>
            </a:r>
          </a:p>
          <a:p>
            <a:r>
              <a:rPr lang="ru-RU" sz="2400" dirty="0" smtClean="0"/>
              <a:t>3.Загадки,ребусы</a:t>
            </a:r>
          </a:p>
          <a:p>
            <a:r>
              <a:rPr lang="en-US" sz="2400" dirty="0" smtClean="0"/>
              <a:t>4</a:t>
            </a:r>
            <a:r>
              <a:rPr lang="ru-RU" sz="2400" dirty="0" smtClean="0"/>
              <a:t>. Творческое задание.</a:t>
            </a:r>
          </a:p>
          <a:p>
            <a:r>
              <a:rPr lang="ru-RU" sz="2400" dirty="0" smtClean="0"/>
              <a:t>5.Игры с песком.</a:t>
            </a:r>
          </a:p>
          <a:p>
            <a:r>
              <a:rPr lang="ru-RU" sz="2400" dirty="0" smtClean="0"/>
              <a:t>6. Аналитическая задача.</a:t>
            </a:r>
          </a:p>
          <a:p>
            <a:r>
              <a:rPr lang="ru-RU" sz="2400" dirty="0" smtClean="0"/>
              <a:t>7. </a:t>
            </a:r>
            <a:r>
              <a:rPr lang="ru-RU" sz="2400" dirty="0" err="1" smtClean="0"/>
              <a:t>Пазлы</a:t>
            </a:r>
            <a:endParaRPr lang="ru-RU" sz="2400" dirty="0" smtClean="0"/>
          </a:p>
          <a:p>
            <a:r>
              <a:rPr lang="en-US" sz="2400" dirty="0" smtClean="0"/>
              <a:t>8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Лабиринты,шарады,головоломки</a:t>
            </a:r>
            <a:endParaRPr lang="ru-RU" sz="2400" dirty="0" smtClean="0"/>
          </a:p>
          <a:p>
            <a:r>
              <a:rPr lang="en-US" sz="2400" dirty="0" smtClean="0"/>
              <a:t>9</a:t>
            </a:r>
            <a:r>
              <a:rPr lang="ru-RU" sz="2400" dirty="0" smtClean="0"/>
              <a:t>.Экспериментирование</a:t>
            </a:r>
          </a:p>
          <a:p>
            <a:r>
              <a:rPr lang="ru-RU" sz="2400" dirty="0" smtClean="0"/>
              <a:t>10.Спортивные эстафеты и </a:t>
            </a:r>
            <a:r>
              <a:rPr lang="ru-RU" sz="2400" dirty="0" err="1" smtClean="0"/>
              <a:t>т.д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357562"/>
            <a:ext cx="35925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543824" cy="5054617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- </a:t>
            </a:r>
            <a:r>
              <a:rPr lang="ru-RU" b="1" dirty="0" smtClean="0">
                <a:solidFill>
                  <a:srgbClr val="C00000"/>
                </a:solidFill>
              </a:rPr>
              <a:t>Использовать творческий подход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-</a:t>
            </a:r>
            <a:r>
              <a:rPr lang="ru-RU" b="1" dirty="0" smtClean="0">
                <a:solidFill>
                  <a:srgbClr val="C00000"/>
                </a:solidFill>
              </a:rPr>
              <a:t>Отслеживать промежуточные результаты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-</a:t>
            </a:r>
            <a:r>
              <a:rPr lang="ru-RU" b="1" dirty="0" smtClean="0">
                <a:solidFill>
                  <a:srgbClr val="C00000"/>
                </a:solidFill>
              </a:rPr>
              <a:t>Завершить </a:t>
            </a:r>
            <a:r>
              <a:rPr lang="ru-RU" b="1" dirty="0" err="1" smtClean="0">
                <a:solidFill>
                  <a:srgbClr val="C00000"/>
                </a:solidFill>
              </a:rPr>
              <a:t>квест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-</a:t>
            </a:r>
            <a:r>
              <a:rPr lang="ru-RU" b="1" dirty="0" smtClean="0">
                <a:solidFill>
                  <a:srgbClr val="C00000"/>
                </a:solidFill>
              </a:rPr>
              <a:t>Определить результаты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Детский сад\Desktop\imgpreview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361" y="3000372"/>
            <a:ext cx="2628165" cy="2947994"/>
          </a:xfrm>
          <a:prstGeom prst="rect">
            <a:avLst/>
          </a:prstGeom>
          <a:noFill/>
        </p:spPr>
      </p:pic>
      <p:pic>
        <p:nvPicPr>
          <p:cNvPr id="1027" name="Picture 3" descr="C:\Users\Детский сад\Desktop\оформление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6875" y="3929066"/>
            <a:ext cx="3000810" cy="224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организации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Ясное вступление, где четко описаны главные роли участников.</a:t>
            </a:r>
          </a:p>
          <a:p>
            <a:r>
              <a:rPr lang="ru-RU" dirty="0" smtClean="0"/>
              <a:t>Обзор всего </a:t>
            </a:r>
            <a:r>
              <a:rPr lang="ru-RU" dirty="0" err="1" smtClean="0"/>
              <a:t>квеста</a:t>
            </a:r>
            <a:r>
              <a:rPr lang="ru-RU" dirty="0" smtClean="0"/>
              <a:t>, предварительный план</a:t>
            </a:r>
          </a:p>
          <a:p>
            <a:r>
              <a:rPr lang="ru-RU" dirty="0" smtClean="0"/>
              <a:t>Результат каждой команды значим для всех</a:t>
            </a:r>
          </a:p>
          <a:p>
            <a:r>
              <a:rPr lang="ru-RU" dirty="0" smtClean="0"/>
              <a:t>Воспитатель и </a:t>
            </a:r>
            <a:r>
              <a:rPr lang="ru-RU" dirty="0" err="1" smtClean="0"/>
              <a:t>мл.воспитатель</a:t>
            </a:r>
            <a:r>
              <a:rPr lang="ru-RU" dirty="0" smtClean="0"/>
              <a:t> может развести по 2-3 подгруппы</a:t>
            </a:r>
          </a:p>
          <a:p>
            <a:r>
              <a:rPr lang="ru-RU" dirty="0" smtClean="0"/>
              <a:t>В конце подводится итог, в котором суммируется опыт, который был получен игроками при выполнении самостоятельной работы над </a:t>
            </a:r>
            <a:r>
              <a:rPr lang="ru-RU" dirty="0" err="1" smtClean="0"/>
              <a:t>квестом</a:t>
            </a:r>
            <a:endParaRPr lang="ru-RU" dirty="0" smtClean="0"/>
          </a:p>
          <a:p>
            <a:r>
              <a:rPr lang="ru-RU" dirty="0" smtClean="0"/>
              <a:t>Результаты каждой подгруппы собираются в общий результат (схема, </a:t>
            </a:r>
            <a:r>
              <a:rPr lang="ru-RU" dirty="0" err="1" smtClean="0"/>
              <a:t>пазл</a:t>
            </a:r>
            <a:r>
              <a:rPr lang="ru-RU" dirty="0" smtClean="0"/>
              <a:t>, карта, рисунок, предложение). </a:t>
            </a:r>
          </a:p>
          <a:p>
            <a:r>
              <a:rPr lang="ru-RU" dirty="0" smtClean="0"/>
              <a:t>Может на этом завершиться, а может стать началом новой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00166" y="571480"/>
            <a:ext cx="7000924" cy="5214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Квест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развивающая игра.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одобные задания заставляют ребенка думать, искать выход из сложной ситуации, а это, в свою очередь, развивает логику, сообразительность,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учит детей взаимодействовать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 общаться с другими участниками.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Интерактивные методы обучения.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r>
              <a:rPr lang="ru-RU" dirty="0" smtClean="0"/>
              <a:t>Интерактивные игры;</a:t>
            </a:r>
          </a:p>
          <a:p>
            <a:r>
              <a:rPr lang="ru-RU" dirty="0" smtClean="0"/>
              <a:t>Проектная деятельность;</a:t>
            </a:r>
          </a:p>
          <a:p>
            <a:r>
              <a:rPr lang="ru-RU" dirty="0" smtClean="0"/>
              <a:t>Создание проблемных ситуаций;</a:t>
            </a:r>
          </a:p>
          <a:p>
            <a:r>
              <a:rPr lang="ru-RU" dirty="0" smtClean="0"/>
              <a:t>Новые игровые технологии;</a:t>
            </a:r>
          </a:p>
          <a:p>
            <a:r>
              <a:rPr lang="ru-RU" dirty="0" smtClean="0"/>
              <a:t>Виртуальные экскурсии;</a:t>
            </a:r>
          </a:p>
          <a:p>
            <a:r>
              <a:rPr lang="ru-RU" dirty="0" smtClean="0"/>
              <a:t>Мозговой штурм и т. </a:t>
            </a:r>
            <a:r>
              <a:rPr lang="ru-RU" dirty="0" err="1" smtClean="0"/>
              <a:t>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571480"/>
            <a:ext cx="714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Что такое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квест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Квест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 английского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Quest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- «поиск, предмет поисков, поиск приключений»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Происхождение названия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квест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(квестор):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от лат.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quaero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» – ищу, разыскиваю, веду следствие.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 rot="10800000" flipV="1">
            <a:off x="4786314" y="1296115"/>
            <a:ext cx="391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,Bold"/>
              </a:rPr>
              <a:t>о содержанию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Сюжетные.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Несюжетные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500042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/>
              </a:rPr>
              <a:t>Какими бывают </a:t>
            </a:r>
            <a:r>
              <a:rPr lang="ru-RU" sz="36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/>
              </a:rPr>
              <a:t>квесты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/>
              </a:rPr>
              <a:t>? </a:t>
            </a:r>
            <a:endParaRPr lang="ru-RU" sz="36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88593" y="1265507"/>
            <a:ext cx="38882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,Bold"/>
              </a:rPr>
              <a:t>о числу участников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Одиночные.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Групповые.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 rot="10800000" flipH="1" flipV="1">
            <a:off x="1142976" y="2567361"/>
            <a:ext cx="55007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 charset="-52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,Bold" charset="-52"/>
              </a:rPr>
              <a:t>о продолжительности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Кратковременные.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Долговременные.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 rot="10800000" flipV="1">
            <a:off x="4857752" y="2515831"/>
            <a:ext cx="40241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 charset="-52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,Bold" charset="-52"/>
              </a:rPr>
              <a:t>о месту проведения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Веб-квест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Живой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пешеходный;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тематический выездной;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автоквест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чужом городе;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торговом центре;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214414" y="3571877"/>
            <a:ext cx="32078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,Bold" charset="-52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,Bold" charset="-52"/>
              </a:rPr>
              <a:t>о назначению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Интеллектуальный.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Образовательный.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Развлекательный.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142976" y="4979740"/>
            <a:ext cx="55721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 структуре сюжетов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1.Линейные, </a:t>
            </a:r>
            <a:br>
              <a:rPr lang="ru-RU" dirty="0" smtClean="0"/>
            </a:br>
            <a:r>
              <a:rPr lang="ru-RU" dirty="0" smtClean="0"/>
              <a:t>  2.Штурмовой</a:t>
            </a:r>
            <a:br>
              <a:rPr lang="ru-RU" dirty="0" smtClean="0"/>
            </a:br>
            <a:r>
              <a:rPr lang="ru-RU" dirty="0" smtClean="0"/>
              <a:t>  3.Кольцевые.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929190" y="5000636"/>
            <a:ext cx="35719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типам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квесты-бродилки,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весты-проекты,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квесты-головоломки и другие.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428604"/>
            <a:ext cx="678661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Командный характер действий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Участники могут быть объединены в игровые команды разной численности При прохождении этапов команда не разделяется, а действует сообща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http://www.mnogo-otvetov.ru/wp-content/uploads/2016/06/00762-123r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935498">
            <a:off x="4628743" y="706800"/>
            <a:ext cx="4101356" cy="151531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256"/>
            <a:ext cx="6500858" cy="192882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Образовательный </a:t>
            </a:r>
            <a:r>
              <a:rPr lang="ru-RU" dirty="0" err="1" smtClean="0">
                <a:solidFill>
                  <a:srgbClr val="FF0000"/>
                </a:solidFill>
              </a:rPr>
              <a:t>квест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smtClean="0">
                <a:solidFill>
                  <a:schemeClr val="tx1"/>
                </a:solidFill>
              </a:rPr>
              <a:t>проблемное задание </a:t>
            </a:r>
            <a:r>
              <a:rPr lang="ru-RU" dirty="0" err="1" smtClean="0">
                <a:solidFill>
                  <a:schemeClr val="tx1"/>
                </a:solidFill>
              </a:rPr>
              <a:t>c</a:t>
            </a:r>
            <a:r>
              <a:rPr lang="ru-RU" dirty="0" smtClean="0">
                <a:solidFill>
                  <a:schemeClr val="tx1"/>
                </a:solidFill>
              </a:rPr>
              <a:t> элементами ролевой игры.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7286676" cy="18573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Задачи  </a:t>
            </a:r>
            <a:r>
              <a:rPr lang="ru-RU" sz="4800" dirty="0" err="1" smtClean="0">
                <a:solidFill>
                  <a:srgbClr val="FF0000"/>
                </a:solidFill>
                <a:latin typeface="+mn-lt"/>
              </a:rPr>
              <a:t>квеста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6129358" cy="37099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-активными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- </a:t>
            </a:r>
            <a:r>
              <a:rPr lang="ru-RU" dirty="0" err="1" smtClean="0">
                <a:solidFill>
                  <a:schemeClr val="tx1"/>
                </a:solidFill>
              </a:rPr>
              <a:t>креативными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-интеллектуальными.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/>
          <a:stretch/>
        </p:blipFill>
        <p:spPr bwMode="auto">
          <a:xfrm>
            <a:off x="3668345" y="3703184"/>
            <a:ext cx="4261242" cy="2583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66305">
            <a:off x="489656" y="3697435"/>
            <a:ext cx="3097856" cy="228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65722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Основные признаки:</a:t>
            </a:r>
          </a:p>
          <a:p>
            <a:r>
              <a:rPr lang="ru-RU" sz="4000" dirty="0" smtClean="0"/>
              <a:t>-Общая игровая цель ;</a:t>
            </a:r>
          </a:p>
          <a:p>
            <a:r>
              <a:rPr lang="ru-RU" sz="4000" dirty="0" smtClean="0"/>
              <a:t>-Особенности и правила заданий;</a:t>
            </a:r>
          </a:p>
          <a:p>
            <a:r>
              <a:rPr lang="ru-RU" sz="4000" dirty="0" smtClean="0"/>
              <a:t>-Конечная игровая цель. </a:t>
            </a:r>
          </a:p>
          <a:p>
            <a:endParaRPr lang="ru-RU" sz="2800" dirty="0" smtClean="0"/>
          </a:p>
        </p:txBody>
      </p:sp>
      <p:pic>
        <p:nvPicPr>
          <p:cNvPr id="3" name="Рисунок 2" descr="http://www.mnogo-otvetov.ru/wp-content/uploads/2016/06/00761-123r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14752"/>
            <a:ext cx="47863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</a:t>
            </a:r>
            <a:r>
              <a:rPr lang="ru-RU" dirty="0" err="1" smtClean="0">
                <a:solidFill>
                  <a:srgbClr val="FF0000"/>
                </a:solidFill>
              </a:rPr>
              <a:t>квеста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c-peterhof.spb.ru/images/DmitrievaEV/s-2.png"/>
          <p:cNvPicPr>
            <a:picLocks noChangeAspect="1" noChangeArrowheads="1"/>
          </p:cNvPicPr>
          <p:nvPr/>
        </p:nvPicPr>
        <p:blipFill>
          <a:blip r:embed="rId2"/>
          <a:srcRect b="7267"/>
          <a:stretch>
            <a:fillRect/>
          </a:stretch>
        </p:blipFill>
        <p:spPr bwMode="auto">
          <a:xfrm>
            <a:off x="500034" y="1928802"/>
            <a:ext cx="8143875" cy="413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457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Times New Roman,Bold</vt:lpstr>
      <vt:lpstr>Тема Office</vt:lpstr>
      <vt:lpstr>Квест- как форма познавательной игры.</vt:lpstr>
      <vt:lpstr>Интерактивные методы обучения.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  квеста</vt:lpstr>
      <vt:lpstr>Презентация PowerPoint</vt:lpstr>
      <vt:lpstr>Структура квеста</vt:lpstr>
      <vt:lpstr>«Строим» квест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организации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сад</cp:lastModifiedBy>
  <cp:revision>85</cp:revision>
  <dcterms:created xsi:type="dcterms:W3CDTF">2013-01-06T18:32:13Z</dcterms:created>
  <dcterms:modified xsi:type="dcterms:W3CDTF">2020-03-12T07:56:03Z</dcterms:modified>
</cp:coreProperties>
</file>